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80" r:id="rId3"/>
    <p:sldId id="272" r:id="rId4"/>
    <p:sldId id="278" r:id="rId5"/>
    <p:sldId id="282" r:id="rId6"/>
    <p:sldId id="281" r:id="rId7"/>
    <p:sldId id="283" r:id="rId8"/>
    <p:sldId id="271" r:id="rId9"/>
    <p:sldId id="265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35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94A01-AD7C-AC4A-AC53-0B32A1FF89C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189F2-B8B7-9544-8EE6-4446BF6E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66" y="4783014"/>
            <a:ext cx="8472619" cy="1330969"/>
          </a:xfrm>
        </p:spPr>
        <p:txBody>
          <a:bodyPr>
            <a:noAutofit/>
          </a:bodyPr>
          <a:lstStyle/>
          <a:p>
            <a:pPr algn="ctr"/>
            <a:r>
              <a:rPr lang="es-US" sz="4000" dirty="0" smtClean="0"/>
              <a:t>A-State </a:t>
            </a:r>
            <a:r>
              <a:rPr lang="es-US" sz="4000" dirty="0" err="1" smtClean="0"/>
              <a:t>Ambassador</a:t>
            </a:r>
            <a:r>
              <a:rPr lang="es-US" sz="4000" dirty="0" smtClean="0"/>
              <a:t> </a:t>
            </a:r>
            <a:r>
              <a:rPr lang="es-US" sz="4000" dirty="0" err="1" smtClean="0"/>
              <a:t>Assessment</a:t>
            </a:r>
            <a:r>
              <a:rPr lang="es-US" sz="4000" dirty="0" smtClean="0"/>
              <a:t/>
            </a:r>
            <a:br>
              <a:rPr lang="es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5873465"/>
            <a:ext cx="1906876" cy="984535"/>
          </a:xfrm>
        </p:spPr>
        <p:txBody>
          <a:bodyPr>
            <a:normAutofit/>
          </a:bodyPr>
          <a:lstStyle/>
          <a:p>
            <a:pPr algn="r"/>
            <a:r>
              <a:rPr lang="es-US" sz="1400" dirty="0" smtClean="0"/>
              <a:t>Mr</a:t>
            </a:r>
            <a:r>
              <a:rPr lang="es-US" sz="1400" dirty="0" smtClean="0"/>
              <a:t>. Chad </a:t>
            </a:r>
            <a:r>
              <a:rPr lang="es-US" sz="1400" dirty="0" smtClean="0"/>
              <a:t>Whatley</a:t>
            </a:r>
          </a:p>
          <a:p>
            <a:pPr algn="r"/>
            <a:r>
              <a:rPr lang="es-US" sz="1400" dirty="0" smtClean="0"/>
              <a:t>The </a:t>
            </a:r>
            <a:r>
              <a:rPr lang="es-US" sz="1400" dirty="0" smtClean="0"/>
              <a:t>Honors </a:t>
            </a:r>
            <a:r>
              <a:rPr lang="es-US" sz="1400" dirty="0" smtClean="0"/>
              <a:t>College</a:t>
            </a:r>
          </a:p>
          <a:p>
            <a:pPr algn="r"/>
            <a:endParaRPr lang="es-US" sz="1400" dirty="0"/>
          </a:p>
          <a:p>
            <a:pPr algn="r"/>
            <a:r>
              <a:rPr lang="en-US" sz="1400" dirty="0"/>
              <a:t>March 14, 2018</a:t>
            </a:r>
          </a:p>
          <a:p>
            <a:pPr algn="r"/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11" y="1537969"/>
            <a:ext cx="2666201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3" y="915767"/>
            <a:ext cx="3263705" cy="3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098" y="4394987"/>
            <a:ext cx="8223270" cy="1330969"/>
          </a:xfrm>
        </p:spPr>
        <p:txBody>
          <a:bodyPr>
            <a:noAutofit/>
          </a:bodyPr>
          <a:lstStyle/>
          <a:p>
            <a:pPr algn="ctr"/>
            <a:r>
              <a:rPr lang="es-US" sz="6000" b="1" i="1" dirty="0" smtClean="0"/>
              <a:t>THANK YOU!!!</a:t>
            </a:r>
            <a:endParaRPr lang="en-US" sz="6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2492" y="5725956"/>
            <a:ext cx="1906876" cy="984535"/>
          </a:xfrm>
        </p:spPr>
        <p:txBody>
          <a:bodyPr>
            <a:normAutofit/>
          </a:bodyPr>
          <a:lstStyle/>
          <a:p>
            <a:pPr algn="r"/>
            <a:endParaRPr lang="es-US" sz="1400" dirty="0" smtClean="0"/>
          </a:p>
          <a:p>
            <a:pPr algn="r"/>
            <a:endParaRPr lang="es-US" sz="1400" dirty="0"/>
          </a:p>
          <a:p>
            <a:pPr algn="r"/>
            <a:r>
              <a:rPr lang="es-US" sz="1400" dirty="0" smtClean="0"/>
              <a:t>Chad Whatley</a:t>
            </a:r>
          </a:p>
          <a:p>
            <a:pPr algn="r"/>
            <a:r>
              <a:rPr lang="es-US" sz="1400" dirty="0" smtClean="0"/>
              <a:t>Honors College</a:t>
            </a:r>
          </a:p>
          <a:p>
            <a:pPr algn="r"/>
            <a:endParaRPr lang="es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11" y="1537969"/>
            <a:ext cx="2666201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3" y="915767"/>
            <a:ext cx="3263705" cy="3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53" y="1"/>
            <a:ext cx="9601200" cy="6858000"/>
          </a:xfrm>
        </p:spPr>
      </p:pic>
    </p:spTree>
    <p:extLst>
      <p:ext uri="{BB962C8B-B14F-4D97-AF65-F5344CB8AC3E}">
        <p14:creationId xmlns:p14="http://schemas.microsoft.com/office/powerpoint/2010/main" val="9434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1596"/>
            <a:ext cx="5852161" cy="1229164"/>
          </a:xfrm>
        </p:spPr>
        <p:txBody>
          <a:bodyPr/>
          <a:lstStyle/>
          <a:p>
            <a:r>
              <a:rPr lang="es-US" sz="4000" dirty="0" smtClean="0"/>
              <a:t>Honors </a:t>
            </a:r>
            <a:r>
              <a:rPr lang="es-US" sz="4000" dirty="0" err="1" smtClean="0"/>
              <a:t>Ambassadors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2" y="2835811"/>
            <a:ext cx="7652826" cy="2805333"/>
          </a:xfrm>
        </p:spPr>
        <p:txBody>
          <a:bodyPr>
            <a:normAutofit lnSpcReduction="10000"/>
          </a:bodyPr>
          <a:lstStyle/>
          <a:p>
            <a:r>
              <a:rPr lang="es-US" dirty="0" smtClean="0"/>
              <a:t>111 Honors </a:t>
            </a:r>
            <a:r>
              <a:rPr lang="es-US" dirty="0" err="1" smtClean="0"/>
              <a:t>Ambassadors</a:t>
            </a:r>
            <a:r>
              <a:rPr lang="es-US" dirty="0" smtClean="0"/>
              <a:t> </a:t>
            </a:r>
            <a:r>
              <a:rPr lang="es-US" dirty="0" err="1" smtClean="0"/>
              <a:t>for</a:t>
            </a:r>
            <a:r>
              <a:rPr lang="es-US" dirty="0" smtClean="0"/>
              <a:t> 2018 – 2019</a:t>
            </a:r>
            <a:br>
              <a:rPr lang="es-US" dirty="0" smtClean="0"/>
            </a:br>
            <a:endParaRPr lang="es-US" dirty="0" smtClean="0"/>
          </a:p>
          <a:p>
            <a:r>
              <a:rPr lang="es-US" dirty="0" smtClean="0"/>
              <a:t>Formal </a:t>
            </a:r>
            <a:r>
              <a:rPr lang="es-US" dirty="0" err="1" smtClean="0"/>
              <a:t>application</a:t>
            </a:r>
            <a:r>
              <a:rPr lang="es-US" dirty="0" smtClean="0"/>
              <a:t> </a:t>
            </a:r>
            <a:r>
              <a:rPr lang="es-US" dirty="0" err="1" smtClean="0"/>
              <a:t>process</a:t>
            </a:r>
            <a:r>
              <a:rPr lang="es-US" dirty="0" smtClean="0"/>
              <a:t/>
            </a:r>
            <a:br>
              <a:rPr lang="es-US" dirty="0" smtClean="0"/>
            </a:br>
            <a:endParaRPr lang="es-US" dirty="0" smtClean="0"/>
          </a:p>
          <a:p>
            <a:r>
              <a:rPr lang="es-US" dirty="0" err="1" smtClean="0"/>
              <a:t>Assist</a:t>
            </a:r>
            <a:r>
              <a:rPr lang="es-US" dirty="0" smtClean="0"/>
              <a:t> </a:t>
            </a:r>
            <a:r>
              <a:rPr lang="es-US" dirty="0" err="1" smtClean="0"/>
              <a:t>with</a:t>
            </a:r>
            <a:r>
              <a:rPr lang="es-US" dirty="0" smtClean="0"/>
              <a:t> Honors </a:t>
            </a:r>
            <a:r>
              <a:rPr lang="es-US" dirty="0" err="1" smtClean="0"/>
              <a:t>special</a:t>
            </a:r>
            <a:r>
              <a:rPr lang="es-US" dirty="0" smtClean="0"/>
              <a:t> </a:t>
            </a:r>
            <a:r>
              <a:rPr lang="es-US" dirty="0" err="1" smtClean="0"/>
              <a:t>events</a:t>
            </a:r>
            <a:r>
              <a:rPr lang="es-US" dirty="0" smtClean="0"/>
              <a:t> and </a:t>
            </a:r>
            <a:r>
              <a:rPr lang="es-US" dirty="0" err="1" smtClean="0"/>
              <a:t>recruitment</a:t>
            </a:r>
            <a:r>
              <a:rPr lang="es-US" dirty="0" smtClean="0"/>
              <a:t> </a:t>
            </a:r>
            <a:r>
              <a:rPr lang="es-US" dirty="0" err="1" smtClean="0"/>
              <a:t>activities</a:t>
            </a:r>
            <a:r>
              <a:rPr lang="es-US" dirty="0" smtClean="0"/>
              <a:t/>
            </a:r>
            <a:br>
              <a:rPr lang="es-US" dirty="0" smtClean="0"/>
            </a:br>
            <a:endParaRPr lang="es-US" dirty="0" smtClean="0"/>
          </a:p>
          <a:p>
            <a:r>
              <a:rPr lang="es-US" dirty="0" err="1" smtClean="0"/>
              <a:t>Assess</a:t>
            </a:r>
            <a:r>
              <a:rPr lang="es-US" dirty="0" smtClean="0"/>
              <a:t> “</a:t>
            </a:r>
            <a:r>
              <a:rPr lang="es-US" dirty="0" err="1" smtClean="0"/>
              <a:t>Communication</a:t>
            </a:r>
            <a:r>
              <a:rPr lang="es-US" dirty="0" smtClean="0"/>
              <a:t>” (</a:t>
            </a:r>
            <a:r>
              <a:rPr lang="es-US" i="1" dirty="0" err="1" smtClean="0"/>
              <a:t>University</a:t>
            </a:r>
            <a:r>
              <a:rPr lang="es-US" i="1" dirty="0" smtClean="0"/>
              <a:t> </a:t>
            </a:r>
            <a:r>
              <a:rPr lang="es-US" i="1" dirty="0" err="1" smtClean="0"/>
              <a:t>Learning</a:t>
            </a:r>
            <a:r>
              <a:rPr lang="es-US" i="1" dirty="0" smtClean="0"/>
              <a:t> </a:t>
            </a:r>
            <a:r>
              <a:rPr lang="es-US" i="1" dirty="0" err="1" smtClean="0"/>
              <a:t>Outcome</a:t>
            </a:r>
            <a:r>
              <a:rPr lang="es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214532"/>
            <a:ext cx="1723293" cy="17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4" y="203200"/>
            <a:ext cx="4197350" cy="2936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114" y="203200"/>
            <a:ext cx="4791886" cy="2933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3617312"/>
            <a:ext cx="3895725" cy="299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671" y="3596212"/>
            <a:ext cx="4557329" cy="29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2" y="5549704"/>
            <a:ext cx="415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DIVE DEEPER…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39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78" y="794823"/>
            <a:ext cx="4997549" cy="1143000"/>
          </a:xfrm>
        </p:spPr>
        <p:txBody>
          <a:bodyPr/>
          <a:lstStyle/>
          <a:p>
            <a:r>
              <a:rPr lang="es-US" sz="4000" dirty="0" err="1" smtClean="0"/>
              <a:t>Ambassador</a:t>
            </a:r>
            <a:r>
              <a:rPr lang="es-US" sz="4000" dirty="0" smtClean="0"/>
              <a:t> </a:t>
            </a:r>
            <a:r>
              <a:rPr lang="es-US" sz="4000" dirty="0" smtClean="0"/>
              <a:t/>
            </a:r>
            <a:br>
              <a:rPr lang="es-US" sz="4000" dirty="0" smtClean="0"/>
            </a:br>
            <a:r>
              <a:rPr lang="es-US" sz="4000" dirty="0" err="1" smtClean="0"/>
              <a:t>Group</a:t>
            </a:r>
            <a:r>
              <a:rPr lang="es-US" sz="4000" dirty="0" smtClean="0"/>
              <a:t> </a:t>
            </a:r>
            <a:r>
              <a:rPr lang="es-US" sz="4000" dirty="0" err="1" smtClean="0"/>
              <a:t>Task</a:t>
            </a:r>
            <a:r>
              <a:rPr lang="es-US" sz="4000" dirty="0" smtClean="0"/>
              <a:t> </a:t>
            </a:r>
            <a:r>
              <a:rPr lang="es-US" sz="4000" dirty="0" err="1" smtClean="0"/>
              <a:t>Force</a:t>
            </a:r>
            <a:r>
              <a:rPr lang="es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92" y="2670515"/>
            <a:ext cx="6508377" cy="3916363"/>
          </a:xfrm>
        </p:spPr>
        <p:txBody>
          <a:bodyPr/>
          <a:lstStyle/>
          <a:p>
            <a:r>
              <a:rPr lang="es-US" dirty="0" err="1" smtClean="0"/>
              <a:t>All</a:t>
            </a:r>
            <a:r>
              <a:rPr lang="es-US" dirty="0" smtClean="0"/>
              <a:t> “</a:t>
            </a:r>
            <a:r>
              <a:rPr lang="es-US" dirty="0" err="1" smtClean="0"/>
              <a:t>Ambassador</a:t>
            </a:r>
            <a:r>
              <a:rPr lang="es-US" dirty="0" smtClean="0"/>
              <a:t>” </a:t>
            </a:r>
            <a:r>
              <a:rPr lang="es-US" dirty="0" err="1" smtClean="0"/>
              <a:t>program</a:t>
            </a:r>
            <a:r>
              <a:rPr lang="es-US" dirty="0" smtClean="0"/>
              <a:t> </a:t>
            </a:r>
            <a:r>
              <a:rPr lang="es-US" dirty="0" err="1" smtClean="0"/>
              <a:t>advisors</a:t>
            </a:r>
            <a:r>
              <a:rPr lang="es-US" dirty="0"/>
              <a:t/>
            </a:r>
            <a:br>
              <a:rPr lang="es-US" dirty="0"/>
            </a:br>
            <a:endParaRPr lang="es-US" dirty="0" smtClean="0"/>
          </a:p>
          <a:p>
            <a:r>
              <a:rPr lang="es-US" dirty="0" smtClean="0"/>
              <a:t>Regular meetings</a:t>
            </a:r>
            <a:br>
              <a:rPr lang="es-US" dirty="0" smtClean="0"/>
            </a:br>
            <a:endParaRPr lang="es-US" dirty="0" smtClean="0"/>
          </a:p>
          <a:p>
            <a:r>
              <a:rPr lang="es-US" dirty="0" smtClean="0"/>
              <a:t>Shared online </a:t>
            </a:r>
            <a:r>
              <a:rPr lang="es-US" dirty="0" err="1" smtClean="0"/>
              <a:t>resource</a:t>
            </a:r>
            <a:r>
              <a:rPr lang="es-US" dirty="0" smtClean="0"/>
              <a:t> page </a:t>
            </a:r>
          </a:p>
          <a:p>
            <a:pPr lvl="1"/>
            <a:r>
              <a:rPr lang="es-US" dirty="0" err="1" smtClean="0"/>
              <a:t>Information</a:t>
            </a:r>
            <a:r>
              <a:rPr lang="es-US" dirty="0" smtClean="0"/>
              <a:t> </a:t>
            </a:r>
            <a:r>
              <a:rPr lang="es-US" dirty="0" err="1" smtClean="0"/>
              <a:t>about</a:t>
            </a:r>
            <a:r>
              <a:rPr lang="es-US" dirty="0" smtClean="0"/>
              <a:t> </a:t>
            </a:r>
            <a:r>
              <a:rPr lang="es-US" dirty="0" err="1" smtClean="0"/>
              <a:t>each</a:t>
            </a:r>
            <a:r>
              <a:rPr lang="es-US" dirty="0" smtClean="0"/>
              <a:t> </a:t>
            </a:r>
            <a:r>
              <a:rPr lang="es-US" dirty="0" err="1" smtClean="0"/>
              <a:t>ambassador</a:t>
            </a:r>
            <a:r>
              <a:rPr lang="es-US" dirty="0" smtClean="0"/>
              <a:t> </a:t>
            </a:r>
            <a:r>
              <a:rPr lang="es-US" dirty="0" err="1" smtClean="0"/>
              <a:t>group</a:t>
            </a:r>
            <a:endParaRPr lang="es-US" dirty="0"/>
          </a:p>
          <a:p>
            <a:pPr lvl="1"/>
            <a:r>
              <a:rPr lang="es-US" dirty="0" err="1" smtClean="0"/>
              <a:t>Platform</a:t>
            </a:r>
            <a:r>
              <a:rPr lang="es-US" dirty="0" smtClean="0"/>
              <a:t> to share </a:t>
            </a:r>
            <a:r>
              <a:rPr lang="es-US" dirty="0" err="1" smtClean="0"/>
              <a:t>assessment</a:t>
            </a:r>
            <a:r>
              <a:rPr lang="es-US" dirty="0" smtClean="0"/>
              <a:t> </a:t>
            </a:r>
            <a:r>
              <a:rPr lang="es-US" dirty="0" err="1" smtClean="0"/>
              <a:t>practices</a:t>
            </a:r>
            <a:endParaRPr lang="es-US" dirty="0" smtClean="0"/>
          </a:p>
          <a:p>
            <a:pPr lvl="1"/>
            <a:r>
              <a:rPr lang="es-US" dirty="0" err="1" smtClean="0"/>
              <a:t>Collaborations</a:t>
            </a:r>
            <a:r>
              <a:rPr lang="es-US" dirty="0" smtClean="0"/>
              <a:t> </a:t>
            </a:r>
            <a:r>
              <a:rPr lang="es-US" dirty="0" err="1" smtClean="0"/>
              <a:t>across</a:t>
            </a:r>
            <a:r>
              <a:rPr lang="es-US" dirty="0" smtClean="0"/>
              <a:t> </a:t>
            </a:r>
            <a:r>
              <a:rPr lang="es-US" dirty="0" err="1" smtClean="0"/>
              <a:t>departments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214532"/>
            <a:ext cx="1723293" cy="17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3" y="648873"/>
            <a:ext cx="3826413" cy="1288952"/>
          </a:xfrm>
        </p:spPr>
        <p:txBody>
          <a:bodyPr/>
          <a:lstStyle/>
          <a:p>
            <a:r>
              <a:rPr lang="es-US" sz="4000" dirty="0" err="1" smtClean="0"/>
              <a:t>Ambassador</a:t>
            </a:r>
            <a:r>
              <a:rPr lang="es-US" sz="4000" dirty="0" smtClean="0"/>
              <a:t/>
            </a:r>
            <a:br>
              <a:rPr lang="es-US" sz="4000" dirty="0" smtClean="0"/>
            </a:br>
            <a:r>
              <a:rPr lang="es-US" sz="4000" dirty="0" err="1" smtClean="0"/>
              <a:t>Assessment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785" y="2675207"/>
            <a:ext cx="5957670" cy="3029241"/>
          </a:xfrm>
        </p:spPr>
        <p:txBody>
          <a:bodyPr>
            <a:normAutofit/>
          </a:bodyPr>
          <a:lstStyle/>
          <a:p>
            <a:r>
              <a:rPr lang="es-US" dirty="0" err="1" smtClean="0"/>
              <a:t>All</a:t>
            </a:r>
            <a:r>
              <a:rPr lang="es-US" dirty="0" smtClean="0"/>
              <a:t> </a:t>
            </a:r>
            <a:r>
              <a:rPr lang="es-US" dirty="0" err="1"/>
              <a:t>A</a:t>
            </a:r>
            <a:r>
              <a:rPr lang="es-US" dirty="0" err="1" smtClean="0"/>
              <a:t>mbassador</a:t>
            </a:r>
            <a:r>
              <a:rPr lang="es-US" dirty="0" smtClean="0"/>
              <a:t> Training </a:t>
            </a:r>
            <a:r>
              <a:rPr lang="es-US" dirty="0" err="1" smtClean="0"/>
              <a:t>on</a:t>
            </a:r>
            <a:r>
              <a:rPr lang="es-US" dirty="0" smtClean="0"/>
              <a:t> 2/28</a:t>
            </a:r>
            <a:br>
              <a:rPr lang="es-US" dirty="0" smtClean="0"/>
            </a:br>
            <a:endParaRPr lang="es-US" dirty="0" smtClean="0"/>
          </a:p>
          <a:p>
            <a:r>
              <a:rPr lang="es-US" dirty="0" smtClean="0"/>
              <a:t>74 </a:t>
            </a:r>
            <a:r>
              <a:rPr lang="es-US" dirty="0" err="1" smtClean="0"/>
              <a:t>students</a:t>
            </a:r>
            <a:r>
              <a:rPr lang="es-US" dirty="0" smtClean="0"/>
              <a:t> in </a:t>
            </a:r>
            <a:r>
              <a:rPr lang="es-US" dirty="0" err="1" smtClean="0"/>
              <a:t>attendance</a:t>
            </a:r>
            <a:r>
              <a:rPr lang="es-US" dirty="0" smtClean="0"/>
              <a:t/>
            </a:r>
            <a:br>
              <a:rPr lang="es-US" dirty="0" smtClean="0"/>
            </a:br>
            <a:endParaRPr lang="es-US" dirty="0" smtClean="0"/>
          </a:p>
          <a:p>
            <a:r>
              <a:rPr lang="es-US" dirty="0" err="1" smtClean="0"/>
              <a:t>Survey</a:t>
            </a:r>
            <a:r>
              <a:rPr lang="es-US" dirty="0" smtClean="0"/>
              <a:t> </a:t>
            </a:r>
            <a:r>
              <a:rPr lang="es-US" dirty="0" err="1" smtClean="0"/>
              <a:t>administered</a:t>
            </a:r>
            <a:r>
              <a:rPr lang="es-US" dirty="0" smtClean="0"/>
              <a:t/>
            </a:r>
            <a:br>
              <a:rPr lang="es-US" dirty="0" smtClean="0"/>
            </a:br>
            <a:endParaRPr lang="es-US" dirty="0"/>
          </a:p>
          <a:p>
            <a:r>
              <a:rPr lang="es-US" dirty="0" err="1" smtClean="0"/>
              <a:t>Future</a:t>
            </a:r>
            <a:r>
              <a:rPr lang="es-US" dirty="0" smtClean="0"/>
              <a:t> </a:t>
            </a:r>
            <a:r>
              <a:rPr lang="es-US" dirty="0" err="1" smtClean="0"/>
              <a:t>collaborations</a:t>
            </a:r>
            <a:r>
              <a:rPr lang="es-US" dirty="0" smtClean="0"/>
              <a:t> </a:t>
            </a:r>
            <a:r>
              <a:rPr lang="es-US" dirty="0" err="1" smtClean="0"/>
              <a:t>being</a:t>
            </a:r>
            <a:r>
              <a:rPr lang="es-US" dirty="0" smtClean="0"/>
              <a:t> </a:t>
            </a:r>
            <a:r>
              <a:rPr lang="es-US" dirty="0" err="1" smtClean="0"/>
              <a:t>discussed</a:t>
            </a:r>
            <a:endParaRPr lang="es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214532"/>
            <a:ext cx="1723293" cy="17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8" y="1255541"/>
            <a:ext cx="6098344" cy="682284"/>
          </a:xfrm>
        </p:spPr>
        <p:txBody>
          <a:bodyPr/>
          <a:lstStyle/>
          <a:p>
            <a:r>
              <a:rPr lang="en-US" sz="4000" dirty="0" smtClean="0"/>
              <a:t>Learning Opportunities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98" y="3144131"/>
            <a:ext cx="7505114" cy="1814731"/>
          </a:xfrm>
        </p:spPr>
        <p:txBody>
          <a:bodyPr/>
          <a:lstStyle/>
          <a:p>
            <a:pPr lvl="0"/>
            <a:r>
              <a:rPr lang="en-US" dirty="0"/>
              <a:t>What programs are high student learning opportunities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What services do you provide the campus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214532"/>
            <a:ext cx="1723293" cy="17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449</TotalTime>
  <Words>56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Plaza</vt:lpstr>
      <vt:lpstr>A-State Ambassador Assessment </vt:lpstr>
      <vt:lpstr>PowerPoint Presentation</vt:lpstr>
      <vt:lpstr>Honors Ambassadors</vt:lpstr>
      <vt:lpstr>PowerPoint Presentation</vt:lpstr>
      <vt:lpstr>PowerPoint Presentation</vt:lpstr>
      <vt:lpstr>Ambassador  Group Task Force </vt:lpstr>
      <vt:lpstr>PowerPoint Presentation</vt:lpstr>
      <vt:lpstr>Ambassador Assessment</vt:lpstr>
      <vt:lpstr>Learning Opportunities</vt:lpstr>
      <vt:lpstr>THANK YOU!!!</vt:lpstr>
    </vt:vector>
  </TitlesOfParts>
  <Company>Arkansas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  DeProw</dc:creator>
  <cp:lastModifiedBy>Chad Whatley</cp:lastModifiedBy>
  <cp:revision>98</cp:revision>
  <cp:lastPrinted>2016-10-06T17:57:31Z</cp:lastPrinted>
  <dcterms:created xsi:type="dcterms:W3CDTF">2016-10-06T15:44:16Z</dcterms:created>
  <dcterms:modified xsi:type="dcterms:W3CDTF">2018-03-06T22:17:46Z</dcterms:modified>
</cp:coreProperties>
</file>